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9144000" cy="6858000" type="screen4x3"/>
  <p:notesSz cx="7102475" cy="102330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73" autoAdjust="0"/>
    <p:restoredTop sz="96086" autoAdjust="0"/>
  </p:normalViewPr>
  <p:slideViewPr>
    <p:cSldViewPr>
      <p:cViewPr varScale="1">
        <p:scale>
          <a:sx n="102" d="100"/>
          <a:sy n="102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3348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7BA997A-E58F-4C5F-B3BA-DD391B7347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57" cy="513560"/>
          </a:xfrm>
          <a:prstGeom prst="rect">
            <a:avLst/>
          </a:prstGeom>
        </p:spPr>
        <p:txBody>
          <a:bodyPr vert="horz" lIns="96406" tIns="48204" rIns="96406" bIns="48204" rtlCol="0"/>
          <a:lstStyle>
            <a:lvl1pPr algn="l">
              <a:defRPr sz="13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F68E7A-D353-43E7-9811-3D84A622F3D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2825" y="0"/>
            <a:ext cx="3078057" cy="513560"/>
          </a:xfrm>
          <a:prstGeom prst="rect">
            <a:avLst/>
          </a:prstGeom>
        </p:spPr>
        <p:txBody>
          <a:bodyPr vert="horz" lIns="96406" tIns="48204" rIns="96406" bIns="48204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7/9/2023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CA4229-DFE2-4FA3-8B5E-5A7ACC9C8B4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19466"/>
            <a:ext cx="3078057" cy="513560"/>
          </a:xfrm>
          <a:prstGeom prst="rect">
            <a:avLst/>
          </a:prstGeom>
        </p:spPr>
        <p:txBody>
          <a:bodyPr vert="horz" lIns="96406" tIns="48204" rIns="96406" bIns="48204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James Hicks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5F3266-FDF4-466D-8D74-644A84766A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2825" y="9719466"/>
            <a:ext cx="3078057" cy="513560"/>
          </a:xfrm>
          <a:prstGeom prst="rect">
            <a:avLst/>
          </a:prstGeom>
        </p:spPr>
        <p:txBody>
          <a:bodyPr vert="horz" lIns="96406" tIns="48204" rIns="96406" bIns="48204" rtlCol="0" anchor="b"/>
          <a:lstStyle>
            <a:lvl1pPr algn="r">
              <a:defRPr sz="1300"/>
            </a:lvl1pPr>
          </a:lstStyle>
          <a:p>
            <a:fld id="{6DBBF1BB-3248-4E2A-89E6-98A7661D6F5A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761042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57" cy="513560"/>
          </a:xfrm>
          <a:prstGeom prst="rect">
            <a:avLst/>
          </a:prstGeom>
        </p:spPr>
        <p:txBody>
          <a:bodyPr vert="horz" lIns="96406" tIns="48204" rIns="96406" bIns="4820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825" y="0"/>
            <a:ext cx="3078057" cy="513560"/>
          </a:xfrm>
          <a:prstGeom prst="rect">
            <a:avLst/>
          </a:prstGeom>
        </p:spPr>
        <p:txBody>
          <a:bodyPr vert="horz" lIns="96406" tIns="48204" rIns="96406" bIns="48204" rtlCol="0"/>
          <a:lstStyle>
            <a:lvl1pPr algn="r">
              <a:defRPr sz="1300"/>
            </a:lvl1pPr>
          </a:lstStyle>
          <a:p>
            <a:r>
              <a:rPr lang="en-US"/>
              <a:t>7/9/2023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375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06" tIns="48204" rIns="96406" bIns="4820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567" y="4923928"/>
            <a:ext cx="5681343" cy="4030403"/>
          </a:xfrm>
          <a:prstGeom prst="rect">
            <a:avLst/>
          </a:prstGeom>
        </p:spPr>
        <p:txBody>
          <a:bodyPr vert="horz" lIns="96406" tIns="48204" rIns="96406" bIns="4820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9466"/>
            <a:ext cx="3078057" cy="513560"/>
          </a:xfrm>
          <a:prstGeom prst="rect">
            <a:avLst/>
          </a:prstGeom>
        </p:spPr>
        <p:txBody>
          <a:bodyPr vert="horz" lIns="96406" tIns="48204" rIns="96406" bIns="48204" rtlCol="0" anchor="b"/>
          <a:lstStyle>
            <a:lvl1pPr algn="l">
              <a:defRPr sz="1300"/>
            </a:lvl1pPr>
          </a:lstStyle>
          <a:p>
            <a:r>
              <a:rPr lang="en-US"/>
              <a:t>James Hicks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825" y="9719466"/>
            <a:ext cx="3078057" cy="513560"/>
          </a:xfrm>
          <a:prstGeom prst="rect">
            <a:avLst/>
          </a:prstGeom>
        </p:spPr>
        <p:txBody>
          <a:bodyPr vert="horz" lIns="96406" tIns="48204" rIns="96406" bIns="48204" rtlCol="0" anchor="b"/>
          <a:lstStyle>
            <a:lvl1pPr algn="r">
              <a:defRPr sz="1300"/>
            </a:lvl1pPr>
          </a:lstStyle>
          <a:p>
            <a:fld id="{079DB0EE-F4B8-4CE4-9835-5297DEDCB5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539458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7/8/2023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7/8/2023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7/8/2023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800219"/>
          </a:xfrm>
        </p:spPr>
        <p:txBody>
          <a:bodyPr>
            <a:spAutoFit/>
          </a:bodyPr>
          <a:lstStyle/>
          <a:p>
            <a:r>
              <a:rPr lang="en-US" dirty="0"/>
              <a:t>Overcoming satan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3050" y="2928080"/>
            <a:ext cx="6480048" cy="369332"/>
          </a:xfrm>
        </p:spPr>
        <p:txBody>
          <a:bodyPr>
            <a:spAutoFit/>
          </a:bodyPr>
          <a:lstStyle/>
          <a:p>
            <a:r>
              <a:rPr lang="en-US" sz="2400" dirty="0"/>
              <a:t>Revelation 12:10-12</a:t>
            </a:r>
          </a:p>
        </p:txBody>
      </p:sp>
    </p:spTree>
    <p:extLst>
      <p:ext uri="{BB962C8B-B14F-4D97-AF65-F5344CB8AC3E}">
        <p14:creationId xmlns:p14="http://schemas.microsoft.com/office/powerpoint/2010/main" val="4291194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0639"/>
            <a:ext cx="7467600" cy="830997"/>
          </a:xfrm>
        </p:spPr>
        <p:txBody>
          <a:bodyPr>
            <a:spAutoFit/>
          </a:bodyPr>
          <a:lstStyle/>
          <a:p>
            <a:r>
              <a:rPr lang="en-US" sz="4800" b="1" dirty="0"/>
              <a:t>Temptation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01314"/>
          </a:xfrm>
        </p:spPr>
        <p:txBody>
          <a:bodyPr>
            <a:spAutoFit/>
          </a:bodyPr>
          <a:lstStyle/>
          <a:p>
            <a:r>
              <a:rPr lang="en-US" dirty="0"/>
              <a:t>James 1:12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What is it? </a:t>
            </a:r>
            <a:r>
              <a:rPr lang="en-US" i="1" dirty="0" err="1"/>
              <a:t>peirasmos</a:t>
            </a:r>
            <a:r>
              <a:rPr lang="en-US" dirty="0"/>
              <a:t> – “a trial or proving” (Strong 3986)</a:t>
            </a:r>
          </a:p>
          <a:p>
            <a:r>
              <a:rPr lang="en-US" dirty="0">
                <a:solidFill>
                  <a:srgbClr val="FFFF00"/>
                </a:solidFill>
              </a:rPr>
              <a:t>In what ways are we tempted?</a:t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/>
              <a:t>1 John 2:14-16; James 1:14</a:t>
            </a:r>
          </a:p>
          <a:p>
            <a:pPr marL="1141413" indent="-457200">
              <a:buFont typeface="Arial" panose="020B0604020202020204" pitchFamily="34" charset="0"/>
              <a:buChar char="•"/>
            </a:pPr>
            <a:r>
              <a:rPr lang="en-US" dirty="0"/>
              <a:t>Lust of the flesh</a:t>
            </a:r>
          </a:p>
          <a:p>
            <a:pPr marL="1141413" indent="-457200">
              <a:buFont typeface="Arial" panose="020B0604020202020204" pitchFamily="34" charset="0"/>
              <a:buChar char="•"/>
            </a:pPr>
            <a:r>
              <a:rPr lang="en-US" dirty="0"/>
              <a:t>Lust of the eyes</a:t>
            </a:r>
          </a:p>
          <a:p>
            <a:pPr marL="1141413" indent="-457200">
              <a:buFont typeface="Arial" panose="020B0604020202020204" pitchFamily="34" charset="0"/>
              <a:buChar char="•"/>
            </a:pPr>
            <a:r>
              <a:rPr lang="en-US" dirty="0"/>
              <a:t>Vainglory of life</a:t>
            </a:r>
          </a:p>
          <a:p>
            <a:r>
              <a:rPr lang="en-US" dirty="0">
                <a:solidFill>
                  <a:srgbClr val="FFFF00"/>
                </a:solidFill>
              </a:rPr>
              <a:t>It is based on our desires</a:t>
            </a:r>
          </a:p>
        </p:txBody>
      </p:sp>
    </p:spTree>
    <p:extLst>
      <p:ext uri="{BB962C8B-B14F-4D97-AF65-F5344CB8AC3E}">
        <p14:creationId xmlns:p14="http://schemas.microsoft.com/office/powerpoint/2010/main" val="1583363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0639"/>
            <a:ext cx="7467600" cy="830997"/>
          </a:xfrm>
        </p:spPr>
        <p:txBody>
          <a:bodyPr>
            <a:spAutoFit/>
          </a:bodyPr>
          <a:lstStyle/>
          <a:p>
            <a:r>
              <a:rPr lang="en-US" sz="4800" b="1" dirty="0"/>
              <a:t>Temptation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2769989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Who tempts us? </a:t>
            </a:r>
            <a:r>
              <a:rPr lang="en-US" dirty="0"/>
              <a:t>James 1:13; John 8:44</a:t>
            </a:r>
          </a:p>
          <a:p>
            <a:pPr marL="855663" indent="-452438">
              <a:buFont typeface="Arial" panose="020B0604020202020204" pitchFamily="34" charset="0"/>
              <a:buChar char="•"/>
            </a:pPr>
            <a:r>
              <a:rPr lang="en-US" dirty="0"/>
              <a:t>God does not tempt us</a:t>
            </a:r>
          </a:p>
          <a:p>
            <a:pPr marL="855663" indent="-452438">
              <a:buFont typeface="Arial" panose="020B0604020202020204" pitchFamily="34" charset="0"/>
              <a:buChar char="•"/>
            </a:pPr>
            <a:r>
              <a:rPr lang="en-US" dirty="0"/>
              <a:t>Satan ultimately does</a:t>
            </a:r>
          </a:p>
          <a:p>
            <a:pPr marL="36576" indent="0">
              <a:buNone/>
            </a:pPr>
            <a:endParaRPr lang="en-US" dirty="0"/>
          </a:p>
          <a:p>
            <a:r>
              <a:rPr lang="en-US" dirty="0">
                <a:solidFill>
                  <a:srgbClr val="FFFF00"/>
                </a:solidFill>
              </a:rPr>
              <a:t>Remember Job!</a:t>
            </a:r>
          </a:p>
        </p:txBody>
      </p:sp>
    </p:spTree>
    <p:extLst>
      <p:ext uri="{BB962C8B-B14F-4D97-AF65-F5344CB8AC3E}">
        <p14:creationId xmlns:p14="http://schemas.microsoft.com/office/powerpoint/2010/main" val="3381298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0639"/>
            <a:ext cx="7467600" cy="830997"/>
          </a:xfrm>
        </p:spPr>
        <p:txBody>
          <a:bodyPr>
            <a:spAutoFit/>
          </a:bodyPr>
          <a:lstStyle/>
          <a:p>
            <a:r>
              <a:rPr lang="en-US" sz="4800" b="1" dirty="0"/>
              <a:t>How Do We Overcome?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4801314"/>
          </a:xfr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By the blood of the Lamb – Revelation 12:11</a:t>
            </a:r>
          </a:p>
          <a:p>
            <a:pPr marL="855663" indent="-452438">
              <a:buFont typeface="Arial" panose="020B0604020202020204" pitchFamily="34" charset="0"/>
              <a:buChar char="•"/>
            </a:pPr>
            <a:r>
              <a:rPr lang="en-US" dirty="0"/>
              <a:t>Life is in the blood – Leviticus 17:10ff</a:t>
            </a:r>
          </a:p>
          <a:p>
            <a:pPr marL="855663" indent="-452438">
              <a:buFont typeface="Arial" panose="020B0604020202020204" pitchFamily="34" charset="0"/>
              <a:buChar char="•"/>
            </a:pPr>
            <a:r>
              <a:rPr lang="en-US" dirty="0"/>
              <a:t>Blood had to be spilled – Romans 6:23</a:t>
            </a:r>
          </a:p>
          <a:p>
            <a:pPr marL="855663" indent="-452438">
              <a:buFont typeface="Arial" panose="020B0604020202020204" pitchFamily="34" charset="0"/>
              <a:buChar char="•"/>
            </a:pPr>
            <a:r>
              <a:rPr lang="en-US" dirty="0"/>
              <a:t>Animals could not fix it – Hebrews 10:4</a:t>
            </a:r>
          </a:p>
          <a:p>
            <a:pPr marL="855663" indent="-452438">
              <a:buFont typeface="Arial" panose="020B0604020202020204" pitchFamily="34" charset="0"/>
              <a:buChar char="•"/>
            </a:pPr>
            <a:r>
              <a:rPr lang="en-US" dirty="0"/>
              <a:t>Only Christ – Hebrews 9:11-14</a:t>
            </a:r>
          </a:p>
          <a:p>
            <a:pPr marL="855663" indent="-452438">
              <a:buFont typeface="Arial" panose="020B0604020202020204" pitchFamily="34" charset="0"/>
              <a:buChar char="•"/>
            </a:pPr>
            <a:r>
              <a:rPr lang="en-US" dirty="0"/>
              <a:t>His blood is precious – 1 Peter 1:19</a:t>
            </a:r>
          </a:p>
          <a:p>
            <a:pPr marL="855663" indent="-452438">
              <a:buFont typeface="Arial" panose="020B0604020202020204" pitchFamily="34" charset="0"/>
              <a:buChar char="•"/>
            </a:pPr>
            <a:r>
              <a:rPr lang="en-US" dirty="0"/>
              <a:t>Has cleansing power like no other –</a:t>
            </a:r>
            <a:br>
              <a:rPr lang="en-US" dirty="0"/>
            </a:br>
            <a:r>
              <a:rPr lang="en-US" dirty="0"/>
              <a:t>1 John 1:7-9</a:t>
            </a:r>
          </a:p>
        </p:txBody>
      </p:sp>
    </p:spTree>
    <p:extLst>
      <p:ext uri="{BB962C8B-B14F-4D97-AF65-F5344CB8AC3E}">
        <p14:creationId xmlns:p14="http://schemas.microsoft.com/office/powerpoint/2010/main" val="100158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0639"/>
            <a:ext cx="7467600" cy="830997"/>
          </a:xfrm>
        </p:spPr>
        <p:txBody>
          <a:bodyPr>
            <a:spAutoFit/>
          </a:bodyPr>
          <a:lstStyle/>
          <a:p>
            <a:r>
              <a:rPr lang="en-US" sz="4800" b="1" dirty="0"/>
              <a:t>How Do We Overcome?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227" y="1600200"/>
            <a:ext cx="8534400" cy="3139321"/>
          </a:xfr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The testimony of the Word of God –</a:t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>
                <a:solidFill>
                  <a:srgbClr val="FFFF00"/>
                </a:solidFill>
              </a:rPr>
              <a:t>Revelation 12:11</a:t>
            </a:r>
          </a:p>
          <a:p>
            <a:pPr marL="914400" indent="-511175">
              <a:buFont typeface="Arial" panose="020B0604020202020204" pitchFamily="34" charset="0"/>
              <a:buChar char="•"/>
            </a:pPr>
            <a:r>
              <a:rPr lang="en-US" dirty="0"/>
              <a:t>Testimony – </a:t>
            </a:r>
            <a:r>
              <a:rPr lang="en-US" i="1" dirty="0" err="1"/>
              <a:t>marturia</a:t>
            </a:r>
            <a:r>
              <a:rPr lang="en-US" dirty="0"/>
              <a:t> – “what one testifies”</a:t>
            </a:r>
          </a:p>
          <a:p>
            <a:pPr marL="914400" indent="-511175">
              <a:buFont typeface="Arial" panose="020B0604020202020204" pitchFamily="34" charset="0"/>
              <a:buChar char="•"/>
            </a:pPr>
            <a:r>
              <a:rPr lang="en-US" dirty="0"/>
              <a:t>The Word is a weapon – Ephesians 6:13-17</a:t>
            </a:r>
          </a:p>
          <a:p>
            <a:pPr marL="914400" indent="-511175">
              <a:buFont typeface="Arial" panose="020B0604020202020204" pitchFamily="34" charset="0"/>
              <a:buChar char="•"/>
            </a:pPr>
            <a:r>
              <a:rPr lang="en-US" dirty="0"/>
              <a:t>It pierces to a fundamental level –</a:t>
            </a:r>
            <a:br>
              <a:rPr lang="en-US" dirty="0"/>
            </a:br>
            <a:r>
              <a:rPr lang="en-US" dirty="0"/>
              <a:t>Hebrews 4:12</a:t>
            </a:r>
          </a:p>
        </p:txBody>
      </p:sp>
    </p:spTree>
    <p:extLst>
      <p:ext uri="{BB962C8B-B14F-4D97-AF65-F5344CB8AC3E}">
        <p14:creationId xmlns:p14="http://schemas.microsoft.com/office/powerpoint/2010/main" val="1740077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59351-596A-4708-80D1-E6C581FDD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30639"/>
            <a:ext cx="7467600" cy="830997"/>
          </a:xfrm>
        </p:spPr>
        <p:txBody>
          <a:bodyPr>
            <a:spAutoFit/>
          </a:bodyPr>
          <a:lstStyle/>
          <a:p>
            <a:r>
              <a:rPr lang="en-US" sz="4800" b="1" dirty="0"/>
              <a:t>How Do We Overcome?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ABCE42-3115-4D78-8A00-9C7870000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108" y="1600200"/>
            <a:ext cx="8001000" cy="4524315"/>
          </a:xfr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The testimony of the Word of God</a:t>
            </a:r>
          </a:p>
          <a:p>
            <a:pPr marL="855663" indent="-452438">
              <a:buFont typeface="Arial" panose="020B0604020202020204" pitchFamily="34" charset="0"/>
              <a:buChar char="•"/>
            </a:pPr>
            <a:r>
              <a:rPr lang="en-US" dirty="0"/>
              <a:t>It testifies of a Savior who overcame death, His cleansing blood, a place He prepared for us, our redemption and victory.</a:t>
            </a:r>
          </a:p>
          <a:p>
            <a:pPr marL="855663" indent="-452438">
              <a:buFont typeface="Arial" panose="020B0604020202020204" pitchFamily="34" charset="0"/>
              <a:buChar char="•"/>
            </a:pPr>
            <a:r>
              <a:rPr lang="en-US" dirty="0"/>
              <a:t>The very lives saints live testify of the Word’s power to change people!</a:t>
            </a:r>
          </a:p>
          <a:p>
            <a:pPr marL="855663" indent="-452438">
              <a:buFont typeface="Arial" panose="020B0604020202020204" pitchFamily="34" charset="0"/>
              <a:buChar char="•"/>
            </a:pPr>
            <a:r>
              <a:rPr lang="en-US" dirty="0"/>
              <a:t>We can overcome – 1 Corinthians 10:13; Acts 27:25</a:t>
            </a:r>
          </a:p>
        </p:txBody>
      </p:sp>
    </p:spTree>
    <p:extLst>
      <p:ext uri="{BB962C8B-B14F-4D97-AF65-F5344CB8AC3E}">
        <p14:creationId xmlns:p14="http://schemas.microsoft.com/office/powerpoint/2010/main" val="2494027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0639"/>
            <a:ext cx="7467600" cy="830997"/>
          </a:xfrm>
        </p:spPr>
        <p:txBody>
          <a:bodyPr>
            <a:spAutoFit/>
          </a:bodyPr>
          <a:lstStyle/>
          <a:p>
            <a:r>
              <a:rPr lang="en-US" sz="4800" b="1" dirty="0"/>
              <a:t>How Do We Overcome?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3785652"/>
          </a:xfr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A willingness to sacrifice all – Revelation 12:11</a:t>
            </a:r>
          </a:p>
          <a:p>
            <a:pPr marL="914400" indent="-511175">
              <a:buFont typeface="Arial" panose="020B0604020202020204" pitchFamily="34" charset="0"/>
              <a:buChar char="•"/>
            </a:pPr>
            <a:r>
              <a:rPr lang="en-US" dirty="0"/>
              <a:t>Many sacrificed their lives – Hebrews 11:35-40</a:t>
            </a:r>
          </a:p>
          <a:p>
            <a:pPr marL="1216152" lvl="1" indent="-511175">
              <a:buFont typeface="Arial" panose="020B0604020202020204" pitchFamily="34" charset="0"/>
              <a:buChar char="•"/>
            </a:pPr>
            <a:r>
              <a:rPr lang="en-US" sz="3000" dirty="0"/>
              <a:t>Stephen – Acts 7:56-60</a:t>
            </a:r>
          </a:p>
          <a:p>
            <a:pPr marL="1216152" lvl="1" indent="-511175">
              <a:buFont typeface="Arial" panose="020B0604020202020204" pitchFamily="34" charset="0"/>
              <a:buChar char="•"/>
            </a:pPr>
            <a:r>
              <a:rPr lang="en-US" sz="3000" dirty="0"/>
              <a:t>James – Acts 12:1</a:t>
            </a:r>
          </a:p>
          <a:p>
            <a:pPr marL="914400" indent="-511175">
              <a:buFont typeface="Arial" panose="020B0604020202020204" pitchFamily="34" charset="0"/>
              <a:buChar char="•"/>
            </a:pPr>
            <a:r>
              <a:rPr lang="en-US" dirty="0"/>
              <a:t>This is true faith</a:t>
            </a:r>
          </a:p>
          <a:p>
            <a:pPr marL="914400" indent="-511175">
              <a:buFont typeface="Arial" panose="020B0604020202020204" pitchFamily="34" charset="0"/>
              <a:buChar char="•"/>
            </a:pPr>
            <a:r>
              <a:rPr lang="en-US" dirty="0"/>
              <a:t>Action item – Revelation 2:10 – “… faithful until death”</a:t>
            </a:r>
          </a:p>
        </p:txBody>
      </p:sp>
    </p:spTree>
    <p:extLst>
      <p:ext uri="{BB962C8B-B14F-4D97-AF65-F5344CB8AC3E}">
        <p14:creationId xmlns:p14="http://schemas.microsoft.com/office/powerpoint/2010/main" val="168176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0639"/>
            <a:ext cx="7467600" cy="830997"/>
          </a:xfrm>
        </p:spPr>
        <p:txBody>
          <a:bodyPr>
            <a:spAutoFit/>
          </a:bodyPr>
          <a:lstStyle/>
          <a:p>
            <a:r>
              <a:rPr lang="en-US" sz="4800" b="1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3600986"/>
          </a:xfrm>
        </p:spPr>
        <p:txBody>
          <a:bodyPr>
            <a:spAutoFit/>
          </a:bodyPr>
          <a:lstStyle/>
          <a:p>
            <a:r>
              <a:rPr lang="en-US" dirty="0"/>
              <a:t>These saints had all they needed to overcome</a:t>
            </a:r>
          </a:p>
          <a:p>
            <a:r>
              <a:rPr lang="en-US" dirty="0"/>
              <a:t>We have the same</a:t>
            </a:r>
          </a:p>
          <a:p>
            <a:r>
              <a:rPr lang="en-US" dirty="0"/>
              <a:t>Not a member of His church – become one, escape the accuser of your soul</a:t>
            </a:r>
          </a:p>
          <a:p>
            <a:r>
              <a:rPr lang="en-US" dirty="0"/>
              <a:t>Already a member – You can overcome when temptation rises</a:t>
            </a:r>
          </a:p>
        </p:txBody>
      </p:sp>
    </p:spTree>
    <p:extLst>
      <p:ext uri="{BB962C8B-B14F-4D97-AF65-F5344CB8AC3E}">
        <p14:creationId xmlns:p14="http://schemas.microsoft.com/office/powerpoint/2010/main" val="2743537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747</TotalTime>
  <Words>323</Words>
  <Application>Microsoft Office PowerPoint</Application>
  <PresentationFormat>On-screen Show (4:3)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Franklin Gothic Book</vt:lpstr>
      <vt:lpstr>Wingdings 2</vt:lpstr>
      <vt:lpstr>Technic</vt:lpstr>
      <vt:lpstr>Overcoming satan</vt:lpstr>
      <vt:lpstr>Temptation</vt:lpstr>
      <vt:lpstr>Temptation</vt:lpstr>
      <vt:lpstr>How Do We Overcome?</vt:lpstr>
      <vt:lpstr>How Do We Overcome?</vt:lpstr>
      <vt:lpstr>How Do We Overcome?</vt:lpstr>
      <vt:lpstr>How Do We Overcome?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Overcoming Satan (6)</dc:title>
  <dc:creator>James Hicks</dc:creator>
  <cp:lastModifiedBy>Richard Lidh</cp:lastModifiedBy>
  <cp:revision>41</cp:revision>
  <cp:lastPrinted>2023-07-08T22:55:11Z</cp:lastPrinted>
  <dcterms:created xsi:type="dcterms:W3CDTF">2006-08-16T00:00:00Z</dcterms:created>
  <dcterms:modified xsi:type="dcterms:W3CDTF">2023-07-08T22:55:33Z</dcterms:modified>
</cp:coreProperties>
</file>